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64" r:id="rId2"/>
    <p:sldId id="265" r:id="rId3"/>
    <p:sldId id="257" r:id="rId4"/>
    <p:sldId id="259" r:id="rId5"/>
    <p:sldId id="260" r:id="rId6"/>
    <p:sldId id="258" r:id="rId7"/>
    <p:sldId id="263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50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9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4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8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1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F7FE-D824-41B0-9131-BE8868F1DF1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00D3-D272-40A5-96EC-AA3347DB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0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urple background&#10;&#10;Description automatically generated">
            <a:extLst>
              <a:ext uri="{FF2B5EF4-FFF2-40B4-BE49-F238E27FC236}">
                <a16:creationId xmlns:a16="http://schemas.microsoft.com/office/drawing/2014/main" id="{E70E98D2-10DD-4D2E-B40D-6E012CAF4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23" y="1707605"/>
            <a:ext cx="3150153" cy="34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1668E0-9860-4A22-88A5-B1433793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78" y="1707605"/>
            <a:ext cx="4003244" cy="344279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203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4005E4-E6FE-4075-9AC9-D03D41E5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97" y="1339850"/>
            <a:ext cx="3060605" cy="417830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656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1E51FE-C3A1-4AE0-85DB-53726F070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00" y="1218285"/>
            <a:ext cx="5300000" cy="442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042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855E00-F5DB-42C1-84B7-0F9B9E8B1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14" y="2221857"/>
            <a:ext cx="3178571" cy="241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872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C42A9-1413-47B6-A288-E6C02C88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70" y="857250"/>
            <a:ext cx="4981859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702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4A0118-3366-4791-9A99-041B44FD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4" y="1961142"/>
            <a:ext cx="3528572" cy="2935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794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D563C0-E27B-46EC-936C-32FEFD902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85" y="1225428"/>
            <a:ext cx="5321429" cy="440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820728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Dontay Jackson</dc:creator>
  <cp:lastModifiedBy>Dontay Jackson</cp:lastModifiedBy>
  <cp:revision>2</cp:revision>
  <dcterms:created xsi:type="dcterms:W3CDTF">2019-08-14T19:57:54Z</dcterms:created>
  <dcterms:modified xsi:type="dcterms:W3CDTF">2019-08-14T20:00:10Z</dcterms:modified>
</cp:coreProperties>
</file>