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64" r:id="rId2"/>
    <p:sldId id="265" r:id="rId3"/>
    <p:sldId id="257" r:id="rId4"/>
    <p:sldId id="259" r:id="rId5"/>
    <p:sldId id="260" r:id="rId6"/>
    <p:sldId id="258" r:id="rId7"/>
    <p:sldId id="256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5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0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6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0508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91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2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91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7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9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4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9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83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3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7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11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2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50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0E92EF-BE24-42CA-8FCD-3E1500E59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73"/>
            <a:ext cx="9144000" cy="593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9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1668E0-9860-4A22-88A5-B1433793D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378" y="1707605"/>
            <a:ext cx="4003244" cy="3442790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3DEDDDC6-BF33-4641-9F5A-71EB641A5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62" y="1009650"/>
            <a:ext cx="654367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30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4005E4-E6FE-4075-9AC9-D03D41E54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97" y="1339850"/>
            <a:ext cx="3060605" cy="4178300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CF6B0A-024E-44F3-B8E2-3C9BC40AC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0637"/>
            <a:ext cx="51816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65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C706C8-E254-48CF-A5F1-A8953B5D8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180975"/>
            <a:ext cx="847725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29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855E00-F5DB-42C1-84B7-0F9B9E8B1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714" y="2221857"/>
            <a:ext cx="3178571" cy="2414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2E57A2-A7C9-4298-A8A8-D3A2B391F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37" y="504825"/>
            <a:ext cx="503872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21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5DF21E-DDE3-4E3B-840A-D4FA04E22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713"/>
            <a:ext cx="9144000" cy="447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28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451E51-C464-4F00-B1C6-A0A3A842E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90587"/>
            <a:ext cx="3810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07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text&#10;&#10;Description automatically generated">
            <a:extLst>
              <a:ext uri="{FF2B5EF4-FFF2-40B4-BE49-F238E27FC236}">
                <a16:creationId xmlns:a16="http://schemas.microsoft.com/office/drawing/2014/main" id="{47031561-B9EC-4D53-85DA-664AAEEF2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62" y="133350"/>
            <a:ext cx="4943475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4818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14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Dontay Jackson</dc:creator>
  <cp:lastModifiedBy>Dontay Jackson</cp:lastModifiedBy>
  <cp:revision>4</cp:revision>
  <dcterms:created xsi:type="dcterms:W3CDTF">2019-08-14T19:57:54Z</dcterms:created>
  <dcterms:modified xsi:type="dcterms:W3CDTF">2019-08-14T20:36:25Z</dcterms:modified>
</cp:coreProperties>
</file>